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34695-0B25-4327-8AC9-FC81D27163D6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8115-040D-461B-9793-55117B05D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DD6BE4-B2DC-4DC8-8334-6FF9C965127E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F922E9-CBF2-4685-9107-DB4C2800D01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Tuna </a:t>
            </a:r>
            <a:r>
              <a:rPr lang="tr-TR" dirty="0" smtClean="0"/>
              <a:t>F</a:t>
            </a:r>
            <a:r>
              <a:rPr lang="en-US" dirty="0" err="1" smtClean="0"/>
              <a:t>ish</a:t>
            </a:r>
            <a:endParaRPr lang="en-US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Tuna Citci 4i </a:t>
            </a:r>
            <a:endParaRPr lang="en-US" dirty="0"/>
          </a:p>
        </p:txBody>
      </p:sp>
      <p:pic>
        <p:nvPicPr>
          <p:cNvPr id="5122" name="Picture 2" descr="Bluefin tuna (Thunnus thynnus orientalis) in the waters near Japa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3429000"/>
            <a:ext cx="5075287" cy="31625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live 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Tuna fish live in </a:t>
            </a:r>
            <a:r>
              <a:rPr lang="en-US" dirty="0" smtClean="0"/>
              <a:t>salt</a:t>
            </a:r>
            <a:r>
              <a:rPr lang="tr-TR" dirty="0" smtClean="0"/>
              <a:t>y</a:t>
            </a:r>
            <a:r>
              <a:rPr lang="en-US" dirty="0" smtClean="0"/>
              <a:t> water</a:t>
            </a:r>
            <a:r>
              <a:rPr lang="tr-TR" dirty="0" smtClean="0"/>
              <a:t>, in t</a:t>
            </a:r>
            <a:r>
              <a:rPr lang="en-US" dirty="0" smtClean="0"/>
              <a:t>he </a:t>
            </a:r>
            <a:r>
              <a:rPr lang="tr-TR" dirty="0" err="1" smtClean="0"/>
              <a:t>seas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oceans</a:t>
            </a:r>
            <a:r>
              <a:rPr lang="tr-TR" dirty="0" smtClean="0"/>
              <a:t>.</a:t>
            </a:r>
            <a:r>
              <a:rPr lang="en-US" dirty="0" smtClean="0"/>
              <a:t> They </a:t>
            </a:r>
            <a:r>
              <a:rPr lang="en-US" dirty="0" smtClean="0"/>
              <a:t>live in a place called the mixed layer .The mixed layer is </a:t>
            </a:r>
            <a:r>
              <a:rPr lang="en-US" dirty="0" smtClean="0"/>
              <a:t>cold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en-US" dirty="0" smtClean="0"/>
              <a:t>mixed </a:t>
            </a:r>
            <a:r>
              <a:rPr lang="en-US" dirty="0" smtClean="0"/>
              <a:t>with warm water.                                         </a:t>
            </a:r>
            <a:r>
              <a:rPr lang="en-US" dirty="0" smtClean="0"/>
              <a:t>                                                                      </a:t>
            </a:r>
            <a:endParaRPr lang="en-US" dirty="0"/>
          </a:p>
        </p:txBody>
      </p:sp>
      <p:pic>
        <p:nvPicPr>
          <p:cNvPr id="1035" name="Picture 11" descr="C:\Users\Hasan Citci\AppData\Local\Microsoft\Windows\INetCache\IE\47VS8E2N\Water_texture_1400868_Nevi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9144000" cy="2628900"/>
          </a:xfrm>
          <a:prstGeom prst="rect">
            <a:avLst/>
          </a:prstGeom>
          <a:noFill/>
        </p:spPr>
      </p:pic>
      <p:pic>
        <p:nvPicPr>
          <p:cNvPr id="1036" name="Picture 12" descr="C:\Users\Hasan Citci\AppData\Local\Microsoft\Windows\INetCache\IE\47VS8E2N\ice-cubes-1462093181CzQ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733800"/>
            <a:ext cx="3505200" cy="2590800"/>
          </a:xfrm>
          <a:prstGeom prst="rect">
            <a:avLst/>
          </a:prstGeom>
          <a:noFill/>
        </p:spPr>
      </p:pic>
      <p:pic>
        <p:nvPicPr>
          <p:cNvPr id="1037" name="Picture 13" descr="C:\Users\Hasan Citci\AppData\Local\Microsoft\Windows\INetCache\IE\LGTM4ZWF\pexels-photo-11086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810000"/>
            <a:ext cx="3429000" cy="2286000"/>
          </a:xfrm>
          <a:prstGeom prst="rect">
            <a:avLst/>
          </a:prstGeom>
          <a:noFill/>
        </p:spPr>
      </p:pic>
      <p:pic>
        <p:nvPicPr>
          <p:cNvPr id="1038" name="Picture 14" descr="C:\Users\Hasan Citci\AppData\Local\Microsoft\Windows\INetCache\IE\OW4YHJL2\tuna-1617467_64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886200"/>
            <a:ext cx="1950720" cy="1143000"/>
          </a:xfrm>
          <a:prstGeom prst="rect">
            <a:avLst/>
          </a:prstGeom>
          <a:noFill/>
        </p:spPr>
      </p:pic>
      <p:sp>
        <p:nvSpPr>
          <p:cNvPr id="17" name="16 Oval Belirtme Çizgisi"/>
          <p:cNvSpPr/>
          <p:nvPr/>
        </p:nvSpPr>
        <p:spPr>
          <a:xfrm>
            <a:off x="5562600" y="3352800"/>
            <a:ext cx="1828800" cy="762000"/>
          </a:xfrm>
          <a:prstGeom prst="wedgeEllipseCallout">
            <a:avLst>
              <a:gd name="adj1" fmla="val -63970"/>
              <a:gd name="adj2" fmla="val 2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943600" y="3505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chemeClr val="bg1"/>
                </a:solidFill>
              </a:rPr>
              <a:t>Home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eat?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eat smaller fish about 1.5 inches to 6 </a:t>
            </a:r>
            <a:r>
              <a:rPr lang="en-US" dirty="0" smtClean="0"/>
              <a:t>inches.</a:t>
            </a:r>
            <a:r>
              <a:rPr lang="tr-TR" dirty="0" smtClean="0"/>
              <a:t> </a:t>
            </a:r>
            <a:r>
              <a:rPr lang="en-US" dirty="0" smtClean="0"/>
              <a:t>Tunas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eat</a:t>
            </a:r>
            <a:r>
              <a:rPr lang="en-US" dirty="0" smtClean="0"/>
              <a:t> </a:t>
            </a:r>
            <a:r>
              <a:rPr lang="tr-TR" dirty="0" err="1" smtClean="0"/>
              <a:t>squid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tr-TR" dirty="0" err="1" smtClean="0"/>
              <a:t>shellfish</a:t>
            </a:r>
            <a:r>
              <a:rPr lang="en-US" dirty="0" smtClean="0"/>
              <a:t> </a:t>
            </a:r>
            <a:r>
              <a:rPr lang="en-US" dirty="0" smtClean="0"/>
              <a:t>and a variety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tr-TR" dirty="0" err="1" smtClean="0"/>
              <a:t>planktonic</a:t>
            </a:r>
            <a:r>
              <a:rPr lang="tr-TR" dirty="0" smtClean="0"/>
              <a:t> </a:t>
            </a:r>
            <a:r>
              <a:rPr lang="tr-TR" dirty="0" err="1" smtClean="0"/>
              <a:t>organisms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Tuna fish travel through incredible distances to </a:t>
            </a:r>
            <a:r>
              <a:rPr lang="en-US" dirty="0" smtClean="0"/>
              <a:t>feed, </a:t>
            </a:r>
            <a:r>
              <a:rPr lang="en-US" dirty="0" smtClean="0"/>
              <a:t>such as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American</a:t>
            </a:r>
            <a:r>
              <a:rPr lang="tr-TR" dirty="0" smtClean="0"/>
              <a:t> </a:t>
            </a:r>
            <a:r>
              <a:rPr lang="tr-TR" dirty="0" err="1" smtClean="0"/>
              <a:t>Coasts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Atlantic </a:t>
            </a:r>
            <a:r>
              <a:rPr lang="tr-TR" dirty="0" smtClean="0"/>
              <a:t>O</a:t>
            </a:r>
            <a:r>
              <a:rPr lang="en-US" dirty="0" err="1" smtClean="0"/>
              <a:t>cean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Europe </a:t>
            </a:r>
            <a:r>
              <a:rPr lang="tr-TR" dirty="0" smtClean="0"/>
              <a:t>C</a:t>
            </a:r>
            <a:r>
              <a:rPr lang="en-US" dirty="0" err="1" smtClean="0"/>
              <a:t>oasts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Hasan Citci\AppData\Local\Microsoft\Windows\INetCache\IE\OW4YHJL2\tuna-1617467_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040" y="5091970"/>
            <a:ext cx="1737360" cy="1156430"/>
          </a:xfrm>
          <a:prstGeom prst="rect">
            <a:avLst/>
          </a:prstGeom>
          <a:noFill/>
        </p:spPr>
      </p:pic>
      <p:grpSp>
        <p:nvGrpSpPr>
          <p:cNvPr id="8" name="7 Grup"/>
          <p:cNvGrpSpPr/>
          <p:nvPr/>
        </p:nvGrpSpPr>
        <p:grpSpPr>
          <a:xfrm>
            <a:off x="3962400" y="4330005"/>
            <a:ext cx="2971800" cy="1384995"/>
            <a:chOff x="4038600" y="4495800"/>
            <a:chExt cx="2971800" cy="1384995"/>
          </a:xfrm>
        </p:grpSpPr>
        <p:sp>
          <p:nvSpPr>
            <p:cNvPr id="5" name="4 Oval Belirtme Çizgisi"/>
            <p:cNvSpPr/>
            <p:nvPr/>
          </p:nvSpPr>
          <p:spPr>
            <a:xfrm>
              <a:off x="4038600" y="4495800"/>
              <a:ext cx="2971800" cy="1066800"/>
            </a:xfrm>
            <a:prstGeom prst="wedgeEllipseCallout">
              <a:avLst>
                <a:gd name="adj1" fmla="val -46776"/>
                <a:gd name="adj2" fmla="val 809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 Metin kutusu"/>
            <p:cNvSpPr txBox="1"/>
            <p:nvPr/>
          </p:nvSpPr>
          <p:spPr>
            <a:xfrm>
              <a:off x="4648200" y="4495800"/>
              <a:ext cx="1981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</a:rPr>
                <a:t>I'm  so tired let’s take a break</a:t>
              </a:r>
            </a:p>
            <a:p>
              <a:endParaRPr lang="tr-TR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tuna </a:t>
            </a:r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seven species of </a:t>
            </a:r>
            <a:r>
              <a:rPr lang="tr-TR" dirty="0" smtClean="0"/>
              <a:t>T</a:t>
            </a:r>
            <a:r>
              <a:rPr lang="en-US" dirty="0" err="1" smtClean="0"/>
              <a:t>unas</a:t>
            </a:r>
            <a:r>
              <a:rPr lang="en-US" dirty="0" smtClean="0"/>
              <a:t> are </a:t>
            </a:r>
            <a:endParaRPr lang="tr-TR" dirty="0" smtClean="0"/>
          </a:p>
          <a:p>
            <a:pPr lvl="1"/>
            <a:r>
              <a:rPr lang="tr-TR" dirty="0" smtClean="0"/>
              <a:t>N</a:t>
            </a:r>
            <a:r>
              <a:rPr lang="en-US" dirty="0" err="1" smtClean="0"/>
              <a:t>orthern</a:t>
            </a:r>
            <a:r>
              <a:rPr lang="en-US" dirty="0" smtClean="0"/>
              <a:t> </a:t>
            </a:r>
            <a:r>
              <a:rPr lang="tr-TR" dirty="0" smtClean="0"/>
              <a:t>B</a:t>
            </a:r>
            <a:r>
              <a:rPr lang="en-US" dirty="0" err="1" smtClean="0"/>
              <a:t>luefin</a:t>
            </a:r>
            <a:r>
              <a:rPr lang="en-US" dirty="0" smtClean="0"/>
              <a:t> </a:t>
            </a:r>
            <a:r>
              <a:rPr lang="tr-TR" dirty="0" smtClean="0"/>
              <a:t>T</a:t>
            </a:r>
            <a:r>
              <a:rPr lang="en-US" dirty="0" err="1" smtClean="0"/>
              <a:t>una</a:t>
            </a:r>
            <a:endParaRPr lang="tr-TR" dirty="0" smtClean="0"/>
          </a:p>
          <a:p>
            <a:pPr lvl="1"/>
            <a:r>
              <a:rPr lang="tr-TR" dirty="0" err="1" smtClean="0"/>
              <a:t>Albacore</a:t>
            </a:r>
            <a:endParaRPr lang="tr-TR" dirty="0" smtClean="0"/>
          </a:p>
          <a:p>
            <a:pPr lvl="1"/>
            <a:r>
              <a:rPr lang="tr-TR" dirty="0" smtClean="0"/>
              <a:t>Y</a:t>
            </a:r>
            <a:r>
              <a:rPr lang="en-US" dirty="0" err="1" smtClean="0"/>
              <a:t>ellowfin</a:t>
            </a:r>
            <a:r>
              <a:rPr lang="en-US" dirty="0" smtClean="0"/>
              <a:t> </a:t>
            </a:r>
            <a:r>
              <a:rPr lang="tr-TR" dirty="0" smtClean="0"/>
              <a:t>T</a:t>
            </a:r>
            <a:r>
              <a:rPr lang="en-US" dirty="0" err="1" smtClean="0"/>
              <a:t>una</a:t>
            </a:r>
            <a:endParaRPr lang="tr-TR" dirty="0" smtClean="0"/>
          </a:p>
          <a:p>
            <a:pPr lvl="1"/>
            <a:r>
              <a:rPr lang="tr-TR" dirty="0" smtClean="0"/>
              <a:t>S</a:t>
            </a:r>
            <a:r>
              <a:rPr lang="en-US" dirty="0" err="1" smtClean="0"/>
              <a:t>outhern</a:t>
            </a:r>
            <a:r>
              <a:rPr lang="en-US" dirty="0" smtClean="0"/>
              <a:t> </a:t>
            </a:r>
            <a:r>
              <a:rPr lang="tr-TR" dirty="0" smtClean="0"/>
              <a:t>B</a:t>
            </a:r>
            <a:r>
              <a:rPr lang="en-US" dirty="0" err="1" smtClean="0"/>
              <a:t>luefin</a:t>
            </a:r>
            <a:r>
              <a:rPr lang="en-US" dirty="0" smtClean="0"/>
              <a:t> </a:t>
            </a:r>
            <a:r>
              <a:rPr lang="tr-TR" dirty="0" smtClean="0"/>
              <a:t>T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tr-TR" dirty="0" smtClean="0"/>
              <a:t>B</a:t>
            </a:r>
            <a:r>
              <a:rPr lang="en-US" dirty="0" err="1" smtClean="0"/>
              <a:t>igeye</a:t>
            </a:r>
            <a:r>
              <a:rPr lang="en-US" dirty="0" smtClean="0"/>
              <a:t> </a:t>
            </a:r>
            <a:r>
              <a:rPr lang="tr-TR" dirty="0" smtClean="0"/>
              <a:t>T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tr-TR" dirty="0" smtClean="0"/>
              <a:t>B</a:t>
            </a:r>
            <a:r>
              <a:rPr lang="en-US" dirty="0" err="1" smtClean="0"/>
              <a:t>lackfin</a:t>
            </a:r>
            <a:r>
              <a:rPr lang="en-US" dirty="0" smtClean="0"/>
              <a:t> </a:t>
            </a:r>
            <a:r>
              <a:rPr lang="tr-TR" dirty="0" smtClean="0"/>
              <a:t>T</a:t>
            </a:r>
            <a:r>
              <a:rPr lang="en-US" dirty="0" err="1" smtClean="0"/>
              <a:t>una</a:t>
            </a:r>
            <a:r>
              <a:rPr lang="en-US" dirty="0" smtClean="0"/>
              <a:t> and </a:t>
            </a:r>
            <a:endParaRPr lang="tr-TR" dirty="0" smtClean="0"/>
          </a:p>
          <a:p>
            <a:pPr lvl="1"/>
            <a:r>
              <a:rPr lang="tr-TR" dirty="0" smtClean="0"/>
              <a:t>L</a:t>
            </a:r>
            <a:r>
              <a:rPr lang="en-US" dirty="0" err="1" smtClean="0"/>
              <a:t>ongtail</a:t>
            </a:r>
            <a:r>
              <a:rPr lang="en-US" dirty="0" smtClean="0"/>
              <a:t> </a:t>
            </a:r>
            <a:r>
              <a:rPr lang="tr-TR" dirty="0" smtClean="0"/>
              <a:t>T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endParaRPr lang="tr-TR" dirty="0" smtClean="0"/>
          </a:p>
          <a:p>
            <a:endParaRPr lang="tr-TR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These </a:t>
            </a:r>
            <a:r>
              <a:rPr lang="en-US" dirty="0" smtClean="0"/>
              <a:t>different species range from moderate to very large in size. </a:t>
            </a:r>
            <a:endParaRPr lang="tr-TR" dirty="0" smtClean="0"/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dirty="0" smtClean="0"/>
              <a:t>The giant of the group is the</a:t>
            </a:r>
            <a:r>
              <a:rPr lang="tr-TR" sz="2500" dirty="0" smtClean="0"/>
              <a:t> </a:t>
            </a:r>
            <a:r>
              <a:rPr lang="tr-TR" sz="2500" b="1" dirty="0" smtClean="0"/>
              <a:t>N</a:t>
            </a:r>
            <a:r>
              <a:rPr lang="en-US" sz="2500" b="1" dirty="0" err="1" smtClean="0"/>
              <a:t>orthern</a:t>
            </a:r>
            <a:r>
              <a:rPr lang="en-US" sz="2500" b="1" dirty="0" smtClean="0"/>
              <a:t> </a:t>
            </a:r>
            <a:r>
              <a:rPr lang="tr-TR" sz="2500" b="1" dirty="0" smtClean="0"/>
              <a:t>B</a:t>
            </a:r>
            <a:r>
              <a:rPr lang="en-US" sz="2500" b="1" dirty="0" err="1" smtClean="0"/>
              <a:t>luefin</a:t>
            </a:r>
            <a:r>
              <a:rPr lang="en-US" sz="2500" b="1" dirty="0" smtClean="0"/>
              <a:t> </a:t>
            </a:r>
            <a:r>
              <a:rPr lang="tr-TR" sz="2500" b="1" dirty="0" smtClean="0"/>
              <a:t>T</a:t>
            </a:r>
            <a:r>
              <a:rPr lang="en-US" sz="2500" b="1" dirty="0" err="1" smtClean="0"/>
              <a:t>una</a:t>
            </a:r>
            <a:r>
              <a:rPr lang="en-US" sz="2500" dirty="0" smtClean="0"/>
              <a:t>, </a:t>
            </a:r>
            <a:r>
              <a:rPr lang="en-US" sz="2500" dirty="0" smtClean="0"/>
              <a:t>which grows to a maximum length and weight of about </a:t>
            </a:r>
            <a:r>
              <a:rPr lang="en-US" sz="2500" b="1" dirty="0" smtClean="0"/>
              <a:t>4.3 </a:t>
            </a:r>
            <a:r>
              <a:rPr lang="en-US" sz="2500" b="1" dirty="0" err="1" smtClean="0"/>
              <a:t>metres</a:t>
            </a:r>
            <a:r>
              <a:rPr lang="en-US" sz="2500" b="1" dirty="0" smtClean="0"/>
              <a:t> </a:t>
            </a:r>
            <a:r>
              <a:rPr lang="en-US" sz="2500" dirty="0" smtClean="0"/>
              <a:t>and </a:t>
            </a:r>
            <a:r>
              <a:rPr lang="en-US" sz="2500" b="1" dirty="0" smtClean="0"/>
              <a:t>800 </a:t>
            </a:r>
            <a:r>
              <a:rPr lang="en-US" sz="2500" b="1" dirty="0" smtClean="0"/>
              <a:t>kg</a:t>
            </a:r>
            <a:r>
              <a:rPr lang="en-US" sz="2500" dirty="0" smtClean="0"/>
              <a:t>. </a:t>
            </a:r>
            <a:endParaRPr lang="tr-TR" sz="2500" dirty="0" smtClean="0"/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dirty="0" smtClean="0"/>
              <a:t>The </a:t>
            </a:r>
            <a:r>
              <a:rPr lang="en-US" sz="2500" b="1" dirty="0" err="1" smtClean="0"/>
              <a:t>Yellowfin</a:t>
            </a:r>
            <a:r>
              <a:rPr lang="en-US" sz="2500" b="1" dirty="0" smtClean="0"/>
              <a:t> Tuna</a:t>
            </a:r>
            <a:r>
              <a:rPr lang="en-US" sz="2500" dirty="0" smtClean="0"/>
              <a:t> </a:t>
            </a:r>
            <a:r>
              <a:rPr lang="en-US" sz="2500" dirty="0" smtClean="0"/>
              <a:t>reaches a maximum weight of about </a:t>
            </a:r>
            <a:r>
              <a:rPr lang="en-US" sz="2500" b="1" dirty="0" smtClean="0"/>
              <a:t>180 </a:t>
            </a:r>
            <a:r>
              <a:rPr lang="en-US" sz="2500" b="1" dirty="0" smtClean="0"/>
              <a:t>kg</a:t>
            </a:r>
            <a:r>
              <a:rPr lang="tr-TR" sz="2500" b="1" dirty="0" smtClean="0"/>
              <a:t>.</a:t>
            </a:r>
            <a:endParaRPr lang="tr-TR" sz="2500" b="1" dirty="0" smtClean="0"/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tr-TR" sz="2500" dirty="0" smtClean="0"/>
              <a:t>T</a:t>
            </a:r>
            <a:r>
              <a:rPr lang="en-US" sz="2500" dirty="0" smtClean="0"/>
              <a:t>he </a:t>
            </a:r>
            <a:r>
              <a:rPr lang="tr-TR" sz="2500" b="1" dirty="0" smtClean="0"/>
              <a:t>A</a:t>
            </a:r>
            <a:r>
              <a:rPr lang="en-US" sz="2500" b="1" dirty="0" err="1" smtClean="0"/>
              <a:t>lbacore</a:t>
            </a:r>
            <a:r>
              <a:rPr lang="en-US" sz="2500" b="1" dirty="0" smtClean="0"/>
              <a:t> </a:t>
            </a:r>
            <a:r>
              <a:rPr lang="en-US" sz="2500" dirty="0" smtClean="0"/>
              <a:t>grows to about </a:t>
            </a:r>
            <a:r>
              <a:rPr lang="en-US" sz="2500" b="1" dirty="0" smtClean="0"/>
              <a:t>36 </a:t>
            </a:r>
            <a:r>
              <a:rPr lang="en-US" sz="2500" b="1" dirty="0" smtClean="0"/>
              <a:t>kg</a:t>
            </a:r>
            <a:r>
              <a:rPr lang="en-US" sz="2500" dirty="0" smtClean="0"/>
              <a:t>.</a:t>
            </a:r>
            <a:endParaRPr lang="tr-TR" sz="2500" dirty="0" smtClean="0"/>
          </a:p>
          <a:p>
            <a:endParaRPr lang="tr-TR" dirty="0" smtClean="0"/>
          </a:p>
        </p:txBody>
      </p:sp>
      <p:pic>
        <p:nvPicPr>
          <p:cNvPr id="2050" name="Picture 2" descr="Albacore (Thunnus alalunga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0"/>
            <a:ext cx="4419600" cy="186728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  <p:pic>
        <p:nvPicPr>
          <p:cNvPr id="4098" name="Picture 2" descr="C:\Users\Hasan Citci\AppData\Local\Microsoft\Windows\INetCache\IE\OW4YHJL2\tuna-1617467_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84576"/>
            <a:ext cx="5547360" cy="3773424"/>
          </a:xfrm>
          <a:prstGeom prst="rect">
            <a:avLst/>
          </a:prstGeom>
          <a:noFill/>
        </p:spPr>
      </p:pic>
      <p:grpSp>
        <p:nvGrpSpPr>
          <p:cNvPr id="7" name="6 Grup"/>
          <p:cNvGrpSpPr/>
          <p:nvPr/>
        </p:nvGrpSpPr>
        <p:grpSpPr>
          <a:xfrm>
            <a:off x="5867400" y="1981200"/>
            <a:ext cx="2514600" cy="2819400"/>
            <a:chOff x="6172200" y="2362200"/>
            <a:chExt cx="2514600" cy="2819400"/>
          </a:xfrm>
        </p:grpSpPr>
        <p:sp>
          <p:nvSpPr>
            <p:cNvPr id="4" name="3 Oval Belirtme Çizgisi"/>
            <p:cNvSpPr/>
            <p:nvPr/>
          </p:nvSpPr>
          <p:spPr>
            <a:xfrm>
              <a:off x="6172200" y="2362200"/>
              <a:ext cx="2514600" cy="2819400"/>
            </a:xfrm>
            <a:prstGeom prst="wedgeEllipseCallout">
              <a:avLst>
                <a:gd name="adj1" fmla="val -45788"/>
                <a:gd name="adj2" fmla="val 647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 Metin kutusu"/>
            <p:cNvSpPr txBox="1"/>
            <p:nvPr/>
          </p:nvSpPr>
          <p:spPr>
            <a:xfrm>
              <a:off x="6553200" y="35007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Bye for now 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118</Words>
  <Application>Microsoft Office PowerPoint</Application>
  <PresentationFormat>Ekran Gösterisi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Akış</vt:lpstr>
      <vt:lpstr>Tuna Fish</vt:lpstr>
      <vt:lpstr>Where do they live </vt:lpstr>
      <vt:lpstr>What do they eat?</vt:lpstr>
      <vt:lpstr>Facts about tuna fish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Tuna fish</dc:title>
  <dc:creator>Hasan Citci</dc:creator>
  <cp:lastModifiedBy>Hasan Çitçi</cp:lastModifiedBy>
  <cp:revision>9</cp:revision>
  <dcterms:created xsi:type="dcterms:W3CDTF">2018-11-06T02:10:11Z</dcterms:created>
  <dcterms:modified xsi:type="dcterms:W3CDTF">2018-11-10T19:24:41Z</dcterms:modified>
</cp:coreProperties>
</file>